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8" r:id="rId2"/>
    <p:sldId id="256" r:id="rId3"/>
    <p:sldId id="265" r:id="rId4"/>
    <p:sldId id="257" r:id="rId5"/>
    <p:sldId id="259" r:id="rId6"/>
    <p:sldId id="266" r:id="rId7"/>
    <p:sldId id="260"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5" autoAdjust="0"/>
    <p:restoredTop sz="94660"/>
  </p:normalViewPr>
  <p:slideViewPr>
    <p:cSldViewPr snapToGrid="0">
      <p:cViewPr>
        <p:scale>
          <a:sx n="71" d="100"/>
          <a:sy n="71" d="100"/>
        </p:scale>
        <p:origin x="654"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media/image6.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F7EA0D-626D-4D66-AC1C-5C86E47CC0D4}" type="datetimeFigureOut">
              <a:rPr lang="en-US" smtClean="0"/>
              <a:t>10/6/2024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34D489-FCC2-4E87-A434-9C54E692E894}" type="slidenum">
              <a:rPr lang="en-US" smtClean="0"/>
              <a:t>‹#›</a:t>
            </a:fld>
            <a:endParaRPr lang="en-US"/>
          </a:p>
        </p:txBody>
      </p:sp>
    </p:spTree>
    <p:extLst>
      <p:ext uri="{BB962C8B-B14F-4D97-AF65-F5344CB8AC3E}">
        <p14:creationId xmlns:p14="http://schemas.microsoft.com/office/powerpoint/2010/main" val="2122149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34D489-FCC2-4E87-A434-9C54E692E894}" type="slidenum">
              <a:rPr lang="en-US" smtClean="0"/>
              <a:t>9</a:t>
            </a:fld>
            <a:endParaRPr lang="en-US"/>
          </a:p>
        </p:txBody>
      </p:sp>
    </p:spTree>
    <p:extLst>
      <p:ext uri="{BB962C8B-B14F-4D97-AF65-F5344CB8AC3E}">
        <p14:creationId xmlns:p14="http://schemas.microsoft.com/office/powerpoint/2010/main" val="748322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BB81C-0A42-63C6-431A-14FC3EC85F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B8450C-CFD1-8CA0-CFFD-B05AAAC12C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BE2218-C791-7718-A20F-209BA65A5B60}"/>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49321A5F-6EEC-0ED1-DB9E-6434B120F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960870-447D-F072-30F9-14F294E6EC74}"/>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2623759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04A79-3569-6AF6-2AA2-57BBE385E0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2FB7D1-445A-24C6-4B73-6C0772BABF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210EDB-17DB-2FE1-E2DA-5C9057321CC2}"/>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0E436B2A-E4F2-3499-F018-ADF59304A6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F19F06-ADE3-2951-B8C4-6D73C72F22B8}"/>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4022965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9D4862-55E1-709E-2E20-46565779A2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B351BC-32CD-8ED2-8875-E07FB97EB8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A40C0F-58A1-D7EB-A274-C1928AAD45F5}"/>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2393B7B8-0106-62A9-1C2F-C57C526E1E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0B6731-1538-031D-42BC-61F060EAA403}"/>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3258838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06C2F-0647-510A-A7C8-F6189DF104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A0D905-EC69-FB0D-879F-BCF7770C2B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760F6C-55A7-5BA8-4B92-8799376F2284}"/>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CC7CCE71-6FCE-C3FC-1BA7-7D9675FAA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CE68C2-E933-E707-C03E-B288B5B2B55B}"/>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3639387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5E03-85C5-C805-2834-4CF6DE98DA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94BA40-DEFE-6B83-DFA4-49FD5A0528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C4FDD8-FB78-425D-BA1C-1A517B943B31}"/>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3A5FC90F-BA8D-5F11-B6F9-CB27819BEC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4C81F0-8B68-55ED-1E84-C203FAB453F2}"/>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1954560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0F54B-9608-34A2-C8CD-27265FF9D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418A53-5B4B-287C-F895-7ADD4107A1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E21349-82BB-CF86-3CA4-E255CA4D92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F5BC37-B46E-B749-4F06-1E7B9E2D40C6}"/>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6" name="Footer Placeholder 5">
            <a:extLst>
              <a:ext uri="{FF2B5EF4-FFF2-40B4-BE49-F238E27FC236}">
                <a16:creationId xmlns:a16="http://schemas.microsoft.com/office/drawing/2014/main" id="{6E78763D-1AC2-BA24-B513-B4317D7086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886074-364C-15D9-0F63-8CEC998DFC6C}"/>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2723083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206BD-BBAE-DC7F-7EC1-1EA7AB69D9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2A84AB4-109E-F021-E254-E758A3B4A9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C286D6B-E14A-E8AD-BCE2-71BC55EF83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F38792-18E1-5806-B899-4EAC3939F8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7FA92B-1C38-6264-6104-F7497C6E42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33395C-B498-22C2-C5EC-F186F3A7EA79}"/>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8" name="Footer Placeholder 7">
            <a:extLst>
              <a:ext uri="{FF2B5EF4-FFF2-40B4-BE49-F238E27FC236}">
                <a16:creationId xmlns:a16="http://schemas.microsoft.com/office/drawing/2014/main" id="{48E09807-49F5-3D02-97C7-BAFAA5EC9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83F27C-B307-B0CD-2054-77099A06FBD2}"/>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1157053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1FD84-9EAA-E014-FC17-7E34BC14C9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1B2E74-4473-6A0A-9218-9600556079B2}"/>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4" name="Footer Placeholder 3">
            <a:extLst>
              <a:ext uri="{FF2B5EF4-FFF2-40B4-BE49-F238E27FC236}">
                <a16:creationId xmlns:a16="http://schemas.microsoft.com/office/drawing/2014/main" id="{DBC0FD9A-4A79-D65C-9175-97FAE60ADE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D222CA-4A35-122E-271D-DDD2DEA40017}"/>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348422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F270BB-706D-CBB9-71E6-8D7892938468}"/>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3" name="Footer Placeholder 2">
            <a:extLst>
              <a:ext uri="{FF2B5EF4-FFF2-40B4-BE49-F238E27FC236}">
                <a16:creationId xmlns:a16="http://schemas.microsoft.com/office/drawing/2014/main" id="{B0FFCF74-3E51-8F6E-0D1B-70B0FBDCCC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19EC40-B914-93C0-5142-D19E24869EB7}"/>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2743806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8287-B07D-58DB-671A-9467FDC3E8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5EAB76-4CED-6A8B-0588-4BFD924216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0AB507-DA8A-BDFB-9DBD-6C7A3B4969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0E03DB-2923-1737-0DAF-627923A429BD}"/>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6" name="Footer Placeholder 5">
            <a:extLst>
              <a:ext uri="{FF2B5EF4-FFF2-40B4-BE49-F238E27FC236}">
                <a16:creationId xmlns:a16="http://schemas.microsoft.com/office/drawing/2014/main" id="{47574C30-E4C2-5529-2680-B57674DF02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098BE6-5FF3-8ECD-912A-91BE3DC54F8C}"/>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1141612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5A70-1268-7A01-304B-4F56016330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B29C595-D720-4C57-085D-5719753254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3B588E-7E12-C900-374C-778318C44B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B94084-06E3-1633-18EA-D94ECCCDE0AB}"/>
              </a:ext>
            </a:extLst>
          </p:cNvPr>
          <p:cNvSpPr>
            <a:spLocks noGrp="1"/>
          </p:cNvSpPr>
          <p:nvPr>
            <p:ph type="dt" sz="half" idx="10"/>
          </p:nvPr>
        </p:nvSpPr>
        <p:spPr/>
        <p:txBody>
          <a:bodyPr/>
          <a:lstStyle/>
          <a:p>
            <a:fld id="{C5173EEF-6573-4C78-BD23-0BA2A017E968}" type="datetimeFigureOut">
              <a:rPr lang="en-US" smtClean="0"/>
              <a:t>10/5/2024</a:t>
            </a:fld>
            <a:endParaRPr lang="en-US"/>
          </a:p>
        </p:txBody>
      </p:sp>
      <p:sp>
        <p:nvSpPr>
          <p:cNvPr id="6" name="Footer Placeholder 5">
            <a:extLst>
              <a:ext uri="{FF2B5EF4-FFF2-40B4-BE49-F238E27FC236}">
                <a16:creationId xmlns:a16="http://schemas.microsoft.com/office/drawing/2014/main" id="{BEC5773A-5C17-EB14-726B-14572FA376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C31273-4937-6B33-A53D-6EB70332DE8F}"/>
              </a:ext>
            </a:extLst>
          </p:cNvPr>
          <p:cNvSpPr>
            <a:spLocks noGrp="1"/>
          </p:cNvSpPr>
          <p:nvPr>
            <p:ph type="sldNum" sz="quarter" idx="12"/>
          </p:nvPr>
        </p:nvSpPr>
        <p:spPr/>
        <p:txBody>
          <a:bodyPr/>
          <a:lstStyle/>
          <a:p>
            <a:fld id="{9100EC1D-D92E-4172-A612-D856B4818444}" type="slidenum">
              <a:rPr lang="en-US" smtClean="0"/>
              <a:t>‹#›</a:t>
            </a:fld>
            <a:endParaRPr lang="en-US"/>
          </a:p>
        </p:txBody>
      </p:sp>
    </p:spTree>
    <p:extLst>
      <p:ext uri="{BB962C8B-B14F-4D97-AF65-F5344CB8AC3E}">
        <p14:creationId xmlns:p14="http://schemas.microsoft.com/office/powerpoint/2010/main" val="2602755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E423C0-06E1-6192-2ED9-F03DFD1849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DEE6D3-4CBE-F038-21C3-CAEE282596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600C7F-854B-2420-4ECA-BA4356961D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173EEF-6573-4C78-BD23-0BA2A017E968}" type="datetimeFigureOut">
              <a:rPr lang="en-US" smtClean="0"/>
              <a:t>10/5/2024</a:t>
            </a:fld>
            <a:endParaRPr lang="en-US"/>
          </a:p>
        </p:txBody>
      </p:sp>
      <p:sp>
        <p:nvSpPr>
          <p:cNvPr id="5" name="Footer Placeholder 4">
            <a:extLst>
              <a:ext uri="{FF2B5EF4-FFF2-40B4-BE49-F238E27FC236}">
                <a16:creationId xmlns:a16="http://schemas.microsoft.com/office/drawing/2014/main" id="{95C86539-BD99-33EA-1407-767801CDAF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CF2E15-810A-5176-F7BF-AC17CA21AD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00EC1D-D92E-4172-A612-D856B4818444}" type="slidenum">
              <a:rPr lang="en-US" smtClean="0"/>
              <a:t>‹#›</a:t>
            </a:fld>
            <a:endParaRPr lang="en-US"/>
          </a:p>
        </p:txBody>
      </p:sp>
    </p:spTree>
    <p:extLst>
      <p:ext uri="{BB962C8B-B14F-4D97-AF65-F5344CB8AC3E}">
        <p14:creationId xmlns:p14="http://schemas.microsoft.com/office/powerpoint/2010/main" val="2283607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forms.gle/KcXRDpXEJPnwwAw46"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68397" y="1885181"/>
            <a:ext cx="11160369" cy="3344130"/>
          </a:xfrm>
        </p:spPr>
        <p:txBody>
          <a:bodyPr>
            <a:noAutofit/>
          </a:bodyPr>
          <a:lstStyle/>
          <a:p>
            <a:r>
              <a:rPr lang="en-US" sz="3200" b="1" dirty="0">
                <a:solidFill>
                  <a:schemeClr val="accent1"/>
                </a:solidFill>
                <a:latin typeface="Arial" panose="020B0604020202020204" pitchFamily="34" charset="0"/>
              </a:rPr>
              <a:t>PARTICIPANTS</a:t>
            </a:r>
            <a:br>
              <a:rPr lang="en-US" sz="3200" b="1" dirty="0">
                <a:solidFill>
                  <a:schemeClr val="accent1"/>
                </a:solidFill>
                <a:latin typeface="Arial" panose="020B0604020202020204" pitchFamily="34" charset="0"/>
              </a:rPr>
            </a:br>
            <a:br>
              <a:rPr lang="en-US" sz="3200" b="1" dirty="0">
                <a:solidFill>
                  <a:srgbClr val="171717"/>
                </a:solidFill>
                <a:latin typeface="Arial" panose="020B0604020202020204" pitchFamily="34" charset="0"/>
              </a:rPr>
            </a:br>
            <a:r>
              <a:rPr lang="en-US" sz="3200" b="1" dirty="0">
                <a:solidFill>
                  <a:srgbClr val="171717"/>
                </a:solidFill>
                <a:latin typeface="Arial" panose="020B0604020202020204" pitchFamily="34" charset="0"/>
              </a:rPr>
              <a:t>ABDULLAH AHMED </a:t>
            </a:r>
            <a:br>
              <a:rPr lang="en-US" sz="3200" b="1" dirty="0">
                <a:solidFill>
                  <a:srgbClr val="171717"/>
                </a:solidFill>
                <a:latin typeface="Arial" panose="020B0604020202020204" pitchFamily="34" charset="0"/>
              </a:rPr>
            </a:br>
            <a:r>
              <a:rPr lang="en-US" sz="3200" b="1" dirty="0">
                <a:solidFill>
                  <a:srgbClr val="171717"/>
                </a:solidFill>
                <a:latin typeface="Arial" panose="020B0604020202020204" pitchFamily="34" charset="0"/>
              </a:rPr>
              <a:t>ABDUL AHAD</a:t>
            </a:r>
            <a:br>
              <a:rPr lang="en-US" sz="3200" b="1" dirty="0">
                <a:solidFill>
                  <a:srgbClr val="171717"/>
                </a:solidFill>
                <a:latin typeface="Arial" panose="020B0604020202020204" pitchFamily="34" charset="0"/>
              </a:rPr>
            </a:br>
            <a:r>
              <a:rPr lang="en-US" sz="3200" b="1" dirty="0">
                <a:solidFill>
                  <a:srgbClr val="171717"/>
                </a:solidFill>
                <a:latin typeface="Arial" panose="020B0604020202020204" pitchFamily="34" charset="0"/>
              </a:rPr>
              <a:t>RIDA MALIK</a:t>
            </a:r>
            <a:br>
              <a:rPr lang="en-US" sz="3200" b="1" i="0" dirty="0">
                <a:solidFill>
                  <a:srgbClr val="171717"/>
                </a:solidFill>
                <a:effectLst/>
                <a:latin typeface="Arial" panose="020B0604020202020204" pitchFamily="34" charset="0"/>
              </a:rPr>
            </a:br>
            <a:r>
              <a:rPr lang="en-US" sz="3200" b="1" i="0" dirty="0">
                <a:solidFill>
                  <a:srgbClr val="171717"/>
                </a:solidFill>
                <a:effectLst/>
                <a:latin typeface="Arial" panose="020B0604020202020204" pitchFamily="34" charset="0"/>
              </a:rPr>
              <a:t>SUFIAN FARHAN </a:t>
            </a:r>
            <a:br>
              <a:rPr lang="en-US" sz="3200" b="1" i="0" dirty="0">
                <a:solidFill>
                  <a:srgbClr val="171717"/>
                </a:solidFill>
                <a:effectLst/>
                <a:latin typeface="Arial" panose="020B0604020202020204" pitchFamily="34" charset="0"/>
              </a:rPr>
            </a:br>
            <a:r>
              <a:rPr lang="en-US" sz="3200" b="1" i="0" dirty="0">
                <a:solidFill>
                  <a:srgbClr val="171717"/>
                </a:solidFill>
                <a:effectLst/>
                <a:latin typeface="Arial" panose="020B0604020202020204" pitchFamily="34" charset="0"/>
              </a:rPr>
              <a:t>SADIA AAMIR</a:t>
            </a:r>
            <a:br>
              <a:rPr lang="en-US" sz="3200" b="1" i="0" dirty="0">
                <a:solidFill>
                  <a:srgbClr val="171717"/>
                </a:solidFill>
                <a:effectLst/>
                <a:latin typeface="Arial" panose="020B0604020202020204" pitchFamily="34" charset="0"/>
              </a:rPr>
            </a:br>
            <a:endParaRPr lang="en-US" sz="3200"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1107141" y="5148775"/>
            <a:ext cx="9144000" cy="969962"/>
          </a:xfrm>
        </p:spPr>
        <p:txBody>
          <a:bodyPr/>
          <a:lstStyle/>
          <a:p>
            <a:r>
              <a:rPr lang="en-US" b="1" i="0" dirty="0">
                <a:solidFill>
                  <a:srgbClr val="171717"/>
                </a:solidFill>
                <a:effectLst/>
                <a:latin typeface="Arial" panose="020B0604020202020204" pitchFamily="34" charset="0"/>
              </a:rPr>
              <a:t>We are empowering young minds to become agents of change for a sustainable future.</a:t>
            </a:r>
          </a:p>
          <a:p>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NASA's 10th Space Apps Challenge Increases Global Participation - NASA">
            <a:extLst>
              <a:ext uri="{FF2B5EF4-FFF2-40B4-BE49-F238E27FC236}">
                <a16:creationId xmlns:a16="http://schemas.microsoft.com/office/drawing/2014/main" id="{BEE7AE34-8C2F-30E3-0587-19138586B7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22561" y="631424"/>
            <a:ext cx="2172720" cy="2185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638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633045" y="257908"/>
            <a:ext cx="11160369" cy="3344130"/>
          </a:xfrm>
        </p:spPr>
        <p:txBody>
          <a:bodyPr>
            <a:normAutofit/>
          </a:bodyPr>
          <a:lstStyle/>
          <a:p>
            <a:r>
              <a:rPr lang="en-US" sz="3600" b="1" i="0" dirty="0">
                <a:solidFill>
                  <a:srgbClr val="171717"/>
                </a:solidFill>
                <a:effectLst/>
                <a:latin typeface="Arial" panose="020B0604020202020204" pitchFamily="34" charset="0"/>
              </a:rPr>
              <a:t>Sustainable Development Goals (SDGs) IN THE CLASSROOM</a:t>
            </a:r>
            <a:br>
              <a:rPr lang="en-US" b="1" i="0" dirty="0">
                <a:solidFill>
                  <a:srgbClr val="171717"/>
                </a:solidFill>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1701013" y="4298852"/>
            <a:ext cx="9349159" cy="1125416"/>
          </a:xfrm>
        </p:spPr>
        <p:txBody>
          <a:bodyPr>
            <a:normAutofit fontScale="85000" lnSpcReduction="10000"/>
          </a:bodyPr>
          <a:lstStyle/>
          <a:p>
            <a:r>
              <a:rPr lang="en-US" sz="5800" b="1" dirty="0">
                <a:solidFill>
                  <a:srgbClr val="171717"/>
                </a:solidFill>
                <a:latin typeface="Arial" panose="020B0604020202020204" pitchFamily="34" charset="0"/>
              </a:rPr>
              <a:t>TEAM NAME: SPACE TITANS</a:t>
            </a:r>
            <a:endParaRPr lang="en-US" sz="5800" b="1" i="0" dirty="0">
              <a:solidFill>
                <a:srgbClr val="171717"/>
              </a:solidFill>
              <a:effectLst/>
              <a:latin typeface="Arial" panose="020B0604020202020204" pitchFamily="34" charset="0"/>
            </a:endParaRPr>
          </a:p>
          <a:p>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0601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633045" y="257908"/>
            <a:ext cx="11160369" cy="3344130"/>
          </a:xfrm>
        </p:spPr>
        <p:txBody>
          <a:bodyPr>
            <a:normAutofit/>
          </a:bodyPr>
          <a:lstStyle/>
          <a:p>
            <a:br>
              <a:rPr lang="en-US" b="1" i="0" dirty="0">
                <a:solidFill>
                  <a:srgbClr val="171717"/>
                </a:solidFill>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1701013" y="1909482"/>
            <a:ext cx="9349159" cy="3514786"/>
          </a:xfrm>
        </p:spPr>
        <p:txBody>
          <a:bodyPr>
            <a:normAutofit fontScale="92500" lnSpcReduction="10000"/>
          </a:bodyPr>
          <a:lstStyle/>
          <a:p>
            <a:pPr algn="ctr"/>
            <a:r>
              <a:rPr lang="en-US" sz="2400" b="1" dirty="0"/>
              <a:t>We are excited to announce the launch of our new website, designed for individuals and youth to register and access free courses on sustainable development and related topics. Our platform empowers young learners to gain valuable knowledge and skills that can drive positive change in their communities.</a:t>
            </a:r>
          </a:p>
          <a:p>
            <a:pPr algn="ctr"/>
            <a:r>
              <a:rPr lang="en-US" sz="2400" b="1" dirty="0"/>
              <a:t>In addition, we have created an engaging board game based on the 17 Sustainable Development Goals (SDGs). This interactive game motivates youth to learn about global challenges while having fun, and encouraging teamwork and creativity. Through these initiatives, we aim to inspire the next generation to become proactive agents of change for a sustainable future. Join us today and start your journey toward learning and making a difference!</a:t>
            </a:r>
          </a:p>
          <a:p>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307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429008" y="-539345"/>
            <a:ext cx="11160369" cy="3344130"/>
          </a:xfrm>
        </p:spPr>
        <p:txBody>
          <a:bodyPr>
            <a:normAutofit fontScale="90000"/>
          </a:bodyPr>
          <a:lstStyle/>
          <a:p>
            <a:r>
              <a:rPr lang="en-US" b="1" i="0" dirty="0">
                <a:solidFill>
                  <a:srgbClr val="171717"/>
                </a:solidFill>
                <a:effectLst/>
                <a:latin typeface="Arial" panose="020B0604020202020204" pitchFamily="34" charset="0"/>
              </a:rPr>
              <a:t>Sustainable Development Goals (SDGs) into Science Education</a:t>
            </a:r>
            <a:br>
              <a:rPr lang="en-US" b="1" i="0" dirty="0">
                <a:solidFill>
                  <a:srgbClr val="171717"/>
                </a:solidFill>
                <a:effectLst/>
                <a:latin typeface="Arial" panose="020B0604020202020204" pitchFamily="34" charset="0"/>
              </a:rPr>
            </a:br>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EB7D4C95-634C-C623-F812-5AA0D585841A}"/>
              </a:ext>
            </a:extLst>
          </p:cNvPr>
          <p:cNvPicPr>
            <a:picLocks noChangeAspect="1"/>
          </p:cNvPicPr>
          <p:nvPr/>
        </p:nvPicPr>
        <p:blipFill>
          <a:blip r:embed="rId2"/>
          <a:stretch>
            <a:fillRect/>
          </a:stretch>
        </p:blipFill>
        <p:spPr>
          <a:xfrm>
            <a:off x="1971764" y="2324717"/>
            <a:ext cx="8074855" cy="3924854"/>
          </a:xfrm>
          <a:prstGeom prst="rect">
            <a:avLst/>
          </a:prstGeom>
        </p:spPr>
      </p:pic>
    </p:spTree>
    <p:extLst>
      <p:ext uri="{BB962C8B-B14F-4D97-AF65-F5344CB8AC3E}">
        <p14:creationId xmlns:p14="http://schemas.microsoft.com/office/powerpoint/2010/main" val="1001844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474783" y="547345"/>
            <a:ext cx="11160369" cy="1180173"/>
          </a:xfrm>
        </p:spPr>
        <p:txBody>
          <a:bodyPr>
            <a:normAutofit fontScale="90000"/>
          </a:bodyPr>
          <a:lstStyle/>
          <a:p>
            <a:r>
              <a:rPr lang="en-US" b="1" i="0" dirty="0">
                <a:solidFill>
                  <a:srgbClr val="171717"/>
                </a:solidFill>
                <a:effectLst/>
                <a:latin typeface="Arial" panose="020B0604020202020204" pitchFamily="34" charset="0"/>
              </a:rPr>
              <a:t>17 SDGs</a:t>
            </a:r>
            <a:br>
              <a:rPr lang="en-US" b="1" i="0" dirty="0">
                <a:solidFill>
                  <a:srgbClr val="171717"/>
                </a:solidFill>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1258418" y="831413"/>
            <a:ext cx="9144000" cy="1655762"/>
          </a:xfrm>
        </p:spPr>
        <p:txBody>
          <a:bodyPr>
            <a:noAutofit/>
          </a:bodyPr>
          <a:lstStyle/>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Introduction to No Poverty</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Understanding Zero Hunger</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Good Health and Well-being: Principles and Practices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Quality Education: Strategies and Solutions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Gender Equality: Concepts and Implementation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Clean Water and Sanitation: Challenges and Innovations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Affordable and Clean Energy: Technology and Policy</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Decent Work and Economic Growth: Theories and Trends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Industry, Innovation, and Infrastructure: Development and Impact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Reducing Inequality: Policies and Practices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Sustainable Cities and Communities: Planning and Development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Responsible Consumption and Production: Sustainable Practices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Climate Action: Mitigation and Adaptation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Life Below Water: Conservation and Management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Life on Land: Biodiversity and Ecosystem Management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Peace, Justice, and Strong Institutions: Governance and Reform</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tabLst>
                <a:tab pos="457200" algn="l"/>
              </a:tabLs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Partnerships for the Goals: Collaboration and Strategy</a:t>
            </a:r>
            <a:endParaRPr lang="en-US" sz="1600"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3688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474783" y="547345"/>
            <a:ext cx="11160369" cy="1180173"/>
          </a:xfrm>
        </p:spPr>
        <p:txBody>
          <a:bodyPr>
            <a:normAutofit fontScale="90000"/>
          </a:bodyPr>
          <a:lstStyle/>
          <a:p>
            <a:br>
              <a:rPr lang="en-US" b="1" i="0" dirty="0">
                <a:solidFill>
                  <a:srgbClr val="171717"/>
                </a:solidFill>
                <a:effectLst/>
                <a:latin typeface="Arial" panose="020B0604020202020204" pitchFamily="34" charset="0"/>
              </a:rPr>
            </a:br>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WhatsApp Video 2024-10-06 at 12.26.43 PM">
            <a:hlinkClick r:id="" action="ppaction://media"/>
            <a:extLst>
              <a:ext uri="{FF2B5EF4-FFF2-40B4-BE49-F238E27FC236}">
                <a16:creationId xmlns:a16="http://schemas.microsoft.com/office/drawing/2014/main" id="{62B896AC-914E-C109-0630-B430093EB73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1616" b="4068"/>
          <a:stretch/>
        </p:blipFill>
        <p:spPr>
          <a:xfrm>
            <a:off x="6736975" y="358313"/>
            <a:ext cx="3388777" cy="5782235"/>
          </a:xfrm>
          <a:prstGeom prst="rect">
            <a:avLst/>
          </a:prstGeom>
        </p:spPr>
      </p:pic>
      <p:sp>
        <p:nvSpPr>
          <p:cNvPr id="9" name="TextBox 8">
            <a:extLst>
              <a:ext uri="{FF2B5EF4-FFF2-40B4-BE49-F238E27FC236}">
                <a16:creationId xmlns:a16="http://schemas.microsoft.com/office/drawing/2014/main" id="{BAA79552-DF8B-618B-3433-F4E4CB3B0A50}"/>
              </a:ext>
            </a:extLst>
          </p:cNvPr>
          <p:cNvSpPr txBox="1"/>
          <p:nvPr/>
        </p:nvSpPr>
        <p:spPr>
          <a:xfrm>
            <a:off x="1400562" y="2713769"/>
            <a:ext cx="4410635" cy="646331"/>
          </a:xfrm>
          <a:prstGeom prst="rect">
            <a:avLst/>
          </a:prstGeom>
          <a:noFill/>
        </p:spPr>
        <p:txBody>
          <a:bodyPr wrap="square" rtlCol="0">
            <a:spAutoFit/>
          </a:bodyPr>
          <a:lstStyle/>
          <a:p>
            <a:r>
              <a:rPr lang="en-US" sz="3600" b="1" dirty="0"/>
              <a:t>WEBSITE  GLIMPSE</a:t>
            </a:r>
          </a:p>
        </p:txBody>
      </p:sp>
    </p:spTree>
    <p:extLst>
      <p:ext uri="{BB962C8B-B14F-4D97-AF65-F5344CB8AC3E}">
        <p14:creationId xmlns:p14="http://schemas.microsoft.com/office/powerpoint/2010/main" val="388823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9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750797" y="2051074"/>
            <a:ext cx="5679832" cy="1920241"/>
          </a:xfrm>
        </p:spPr>
        <p:txBody>
          <a:bodyPr>
            <a:normAutofit/>
          </a:bodyPr>
          <a:lstStyle/>
          <a:p>
            <a:r>
              <a:rPr lang="en-US" b="1" dirty="0">
                <a:solidFill>
                  <a:srgbClr val="171717"/>
                </a:solidFill>
                <a:latin typeface="Arial" panose="020B0604020202020204" pitchFamily="34" charset="0"/>
              </a:rPr>
              <a:t>REGISTER</a:t>
            </a:r>
            <a:br>
              <a:rPr lang="en-US" b="1" i="0" dirty="0">
                <a:solidFill>
                  <a:srgbClr val="171717"/>
                </a:solidFill>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981287" y="3784918"/>
            <a:ext cx="9144000" cy="1655762"/>
          </a:xfrm>
        </p:spPr>
        <p:txBody>
          <a:bodyPr/>
          <a:lstStyle/>
          <a:p>
            <a:r>
              <a:rPr lang="en-US" b="1" i="0" dirty="0">
                <a:solidFill>
                  <a:srgbClr val="171717"/>
                </a:solidFill>
                <a:effectLst/>
                <a:latin typeface="Arial" panose="020B0604020202020204" pitchFamily="34" charset="0"/>
                <a:hlinkClick r:id="rId2"/>
              </a:rPr>
              <a:t>https://forms.gle/KcXRDpXEJPnwwAw46</a:t>
            </a:r>
            <a:endParaRPr lang="en-US" b="1" dirty="0">
              <a:solidFill>
                <a:srgbClr val="171717"/>
              </a:solidFill>
              <a:latin typeface="Arial" panose="020B0604020202020204" pitchFamily="34" charset="0"/>
            </a:endParaRPr>
          </a:p>
          <a:p>
            <a:endParaRPr lang="en-US" b="1" i="0" dirty="0">
              <a:solidFill>
                <a:srgbClr val="171717"/>
              </a:solidFill>
              <a:effectLst/>
              <a:latin typeface="Arial" panose="020B0604020202020204" pitchFamily="34" charset="0"/>
            </a:endParaRPr>
          </a:p>
          <a:p>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EF38B8AF-FFEC-9839-3891-2D93849B9D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8110" y="1346888"/>
            <a:ext cx="3513545" cy="4720513"/>
          </a:xfrm>
          <a:prstGeom prst="rect">
            <a:avLst/>
          </a:prstGeom>
        </p:spPr>
      </p:pic>
    </p:spTree>
    <p:extLst>
      <p:ext uri="{BB962C8B-B14F-4D97-AF65-F5344CB8AC3E}">
        <p14:creationId xmlns:p14="http://schemas.microsoft.com/office/powerpoint/2010/main" val="3686847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2356339" y="250753"/>
            <a:ext cx="5955323" cy="1396465"/>
          </a:xfrm>
        </p:spPr>
        <p:txBody>
          <a:bodyPr>
            <a:normAutofit fontScale="90000"/>
          </a:bodyPr>
          <a:lstStyle/>
          <a:p>
            <a:r>
              <a:rPr lang="en-US" b="1" i="0" dirty="0">
                <a:solidFill>
                  <a:srgbClr val="171717"/>
                </a:solidFill>
                <a:effectLst/>
                <a:latin typeface="Arial" panose="020B0604020202020204" pitchFamily="34" charset="0"/>
              </a:rPr>
              <a:t>JAVASCRIPT </a:t>
            </a:r>
            <a:br>
              <a:rPr lang="en-US" b="1" i="0" dirty="0">
                <a:solidFill>
                  <a:srgbClr val="171717"/>
                </a:solidFill>
                <a:effectLst/>
                <a:latin typeface="Arial" panose="020B0604020202020204" pitchFamily="34" charset="0"/>
              </a:rPr>
            </a:br>
            <a:endParaRPr lang="en-US" dirty="0"/>
          </a:p>
        </p:txBody>
      </p:sp>
      <p:sp>
        <p:nvSpPr>
          <p:cNvPr id="3" name="Subtitle 2">
            <a:extLst>
              <a:ext uri="{FF2B5EF4-FFF2-40B4-BE49-F238E27FC236}">
                <a16:creationId xmlns:a16="http://schemas.microsoft.com/office/drawing/2014/main" id="{672C415E-C9D3-04FC-AF41-C6F8F6B0644C}"/>
              </a:ext>
            </a:extLst>
          </p:cNvPr>
          <p:cNvSpPr>
            <a:spLocks noGrp="1"/>
          </p:cNvSpPr>
          <p:nvPr>
            <p:ph type="subTitle" idx="1"/>
          </p:nvPr>
        </p:nvSpPr>
        <p:spPr>
          <a:xfrm>
            <a:off x="3229708" y="1139399"/>
            <a:ext cx="4572000" cy="892591"/>
          </a:xfrm>
        </p:spPr>
        <p:txBody>
          <a:bodyPr/>
          <a:lstStyle/>
          <a:p>
            <a:r>
              <a:rPr lang="en-US" dirty="0"/>
              <a:t>SOFTWARE: Coding-based website</a:t>
            </a:r>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E50107A3-7CB5-9C3E-A673-31F38BFDA31E}"/>
              </a:ext>
            </a:extLst>
          </p:cNvPr>
          <p:cNvPicPr>
            <a:picLocks noChangeAspect="1"/>
          </p:cNvPicPr>
          <p:nvPr/>
        </p:nvPicPr>
        <p:blipFill>
          <a:blip r:embed="rId2"/>
          <a:stretch>
            <a:fillRect/>
          </a:stretch>
        </p:blipFill>
        <p:spPr>
          <a:xfrm>
            <a:off x="2771474" y="1933413"/>
            <a:ext cx="5540188" cy="3944801"/>
          </a:xfrm>
          <a:prstGeom prst="rect">
            <a:avLst/>
          </a:prstGeom>
        </p:spPr>
      </p:pic>
    </p:spTree>
    <p:extLst>
      <p:ext uri="{BB962C8B-B14F-4D97-AF65-F5344CB8AC3E}">
        <p14:creationId xmlns:p14="http://schemas.microsoft.com/office/powerpoint/2010/main" val="3851439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E66E5-8650-17D6-AECB-22FCFA95E99E}"/>
              </a:ext>
            </a:extLst>
          </p:cNvPr>
          <p:cNvSpPr>
            <a:spLocks noGrp="1"/>
          </p:cNvSpPr>
          <p:nvPr>
            <p:ph type="ctrTitle"/>
          </p:nvPr>
        </p:nvSpPr>
        <p:spPr>
          <a:xfrm>
            <a:off x="1031631" y="249122"/>
            <a:ext cx="11160369" cy="3344130"/>
          </a:xfrm>
        </p:spPr>
        <p:txBody>
          <a:bodyPr>
            <a:normAutofit/>
          </a:bodyPr>
          <a:lstStyle/>
          <a:p>
            <a:br>
              <a:rPr lang="en-US" b="1" i="0" dirty="0">
                <a:solidFill>
                  <a:srgbClr val="171717"/>
                </a:solidFill>
                <a:effectLst/>
                <a:latin typeface="Arial" panose="020B0604020202020204" pitchFamily="34" charset="0"/>
              </a:rPr>
            </a:br>
            <a:endParaRPr lang="en-US" dirty="0"/>
          </a:p>
        </p:txBody>
      </p:sp>
      <p:sp>
        <p:nvSpPr>
          <p:cNvPr id="4" name="L-Shape 3">
            <a:extLst>
              <a:ext uri="{FF2B5EF4-FFF2-40B4-BE49-F238E27FC236}">
                <a16:creationId xmlns:a16="http://schemas.microsoft.com/office/drawing/2014/main" id="{957BF6FD-9E5E-EC42-8119-8960FF388C86}"/>
              </a:ext>
            </a:extLst>
          </p:cNvPr>
          <p:cNvSpPr/>
          <p:nvPr/>
        </p:nvSpPr>
        <p:spPr>
          <a:xfrm>
            <a:off x="-485335" y="5148777"/>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L-Shape 4">
            <a:extLst>
              <a:ext uri="{FF2B5EF4-FFF2-40B4-BE49-F238E27FC236}">
                <a16:creationId xmlns:a16="http://schemas.microsoft.com/office/drawing/2014/main" id="{DC01A373-3A6A-C356-344F-7363C4C9DE03}"/>
              </a:ext>
            </a:extLst>
          </p:cNvPr>
          <p:cNvSpPr/>
          <p:nvPr/>
        </p:nvSpPr>
        <p:spPr>
          <a:xfrm flipH="1">
            <a:off x="10504409" y="5148775"/>
            <a:ext cx="2109092" cy="220159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a:extLst>
              <a:ext uri="{FF2B5EF4-FFF2-40B4-BE49-F238E27FC236}">
                <a16:creationId xmlns:a16="http://schemas.microsoft.com/office/drawing/2014/main" id="{5F159BFC-C88B-48B0-E26C-FD12709D7FBF}"/>
              </a:ext>
            </a:extLst>
          </p:cNvPr>
          <p:cNvSpPr/>
          <p:nvPr/>
        </p:nvSpPr>
        <p:spPr>
          <a:xfrm rot="10800000">
            <a:off x="10408921" y="-582744"/>
            <a:ext cx="2300068" cy="1983543"/>
          </a:xfrm>
          <a:prstGeom prst="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a:extLst>
              <a:ext uri="{FF2B5EF4-FFF2-40B4-BE49-F238E27FC236}">
                <a16:creationId xmlns:a16="http://schemas.microsoft.com/office/drawing/2014/main" id="{78A6686E-3DFF-4F27-EE55-B7944DE421F5}"/>
              </a:ext>
            </a:extLst>
          </p:cNvPr>
          <p:cNvSpPr/>
          <p:nvPr/>
        </p:nvSpPr>
        <p:spPr>
          <a:xfrm rot="5400000">
            <a:off x="-250879" y="-470557"/>
            <a:ext cx="1920241" cy="1983543"/>
          </a:xfrm>
          <a:prstGeom prst="corner">
            <a:avLst>
              <a:gd name="adj1" fmla="val 39813"/>
              <a:gd name="adj2" fmla="val 4120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88D16BDE-364E-477F-EC0D-BC9A6421EA8E}"/>
              </a:ext>
            </a:extLst>
          </p:cNvPr>
          <p:cNvPicPr>
            <a:picLocks noChangeAspect="1"/>
          </p:cNvPicPr>
          <p:nvPr/>
        </p:nvPicPr>
        <p:blipFill>
          <a:blip r:embed="rId3">
            <a:extLst>
              <a:ext uri="{28A0092B-C50C-407E-A947-70E740481C1C}">
                <a14:useLocalDpi xmlns:a14="http://schemas.microsoft.com/office/drawing/2010/main" val="0"/>
              </a:ext>
            </a:extLst>
          </a:blip>
          <a:srcRect r="16051"/>
          <a:stretch/>
        </p:blipFill>
        <p:spPr>
          <a:xfrm>
            <a:off x="2318217" y="1393911"/>
            <a:ext cx="7555566" cy="5062567"/>
          </a:xfrm>
          <a:prstGeom prst="rect">
            <a:avLst/>
          </a:prstGeom>
        </p:spPr>
      </p:pic>
      <p:sp>
        <p:nvSpPr>
          <p:cNvPr id="12" name="TextBox 11">
            <a:extLst>
              <a:ext uri="{FF2B5EF4-FFF2-40B4-BE49-F238E27FC236}">
                <a16:creationId xmlns:a16="http://schemas.microsoft.com/office/drawing/2014/main" id="{6D09614C-6EA1-CCBC-6A92-300590B5E1C9}"/>
              </a:ext>
            </a:extLst>
          </p:cNvPr>
          <p:cNvSpPr txBox="1"/>
          <p:nvPr/>
        </p:nvSpPr>
        <p:spPr>
          <a:xfrm>
            <a:off x="3701143" y="387884"/>
            <a:ext cx="5181600" cy="1015663"/>
          </a:xfrm>
          <a:prstGeom prst="rect">
            <a:avLst/>
          </a:prstGeom>
          <a:noFill/>
        </p:spPr>
        <p:txBody>
          <a:bodyPr wrap="square" rtlCol="0">
            <a:spAutoFit/>
          </a:bodyPr>
          <a:lstStyle/>
          <a:p>
            <a:pPr algn="ctr"/>
            <a:r>
              <a:rPr lang="en-US" sz="6000" b="1" dirty="0">
                <a:latin typeface="Arial" panose="020B0604020202020204" pitchFamily="34" charset="0"/>
                <a:cs typeface="Arial" panose="020B0604020202020204" pitchFamily="34" charset="0"/>
              </a:rPr>
              <a:t>Board Game</a:t>
            </a:r>
          </a:p>
        </p:txBody>
      </p:sp>
    </p:spTree>
    <p:extLst>
      <p:ext uri="{BB962C8B-B14F-4D97-AF65-F5344CB8AC3E}">
        <p14:creationId xmlns:p14="http://schemas.microsoft.com/office/powerpoint/2010/main" val="18746283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TotalTime>
  <Words>342</Words>
  <Application>Microsoft Office PowerPoint</Application>
  <PresentationFormat>Widescreen</PresentationFormat>
  <Paragraphs>35</Paragraphs>
  <Slides>9</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PARTICIPANTS  ABDULLAH AHMED  ABDUL AHAD RIDA MALIK SUFIAN FARHAN  SADIA AAMIR </vt:lpstr>
      <vt:lpstr>Sustainable Development Goals (SDGs) IN THE CLASSROOM </vt:lpstr>
      <vt:lpstr> </vt:lpstr>
      <vt:lpstr>Sustainable Development Goals (SDGs) into Science Education </vt:lpstr>
      <vt:lpstr>17 SDGs </vt:lpstr>
      <vt:lpstr> </vt:lpstr>
      <vt:lpstr>REGISTER </vt:lpstr>
      <vt:lpstr>JAVASCRIPT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aamir yousuf</dc:creator>
  <cp:lastModifiedBy>aamir yousuf</cp:lastModifiedBy>
  <cp:revision>4</cp:revision>
  <dcterms:created xsi:type="dcterms:W3CDTF">2024-10-05T18:17:41Z</dcterms:created>
  <dcterms:modified xsi:type="dcterms:W3CDTF">2024-10-06T07:47:42Z</dcterms:modified>
</cp:coreProperties>
</file>

<file path=docProps/thumbnail.jpeg>
</file>